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1"/>
  </p:sldMasterIdLst>
  <p:notesMasterIdLst>
    <p:notesMasterId r:id="rId6"/>
  </p:notesMasterIdLst>
  <p:handoutMasterIdLst>
    <p:handoutMasterId r:id="rId7"/>
  </p:handoutMasterIdLst>
  <p:sldIdLst>
    <p:sldId id="397" r:id="rId2"/>
    <p:sldId id="359" r:id="rId3"/>
    <p:sldId id="394" r:id="rId4"/>
    <p:sldId id="395" r:id="rId5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5AA1AB-7EB0-45C3-B907-BF65305FBCEA}" v="1" dt="2025-09-03T14:42:52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9" autoAdjust="0"/>
    <p:restoredTop sz="95581" autoAdjust="0"/>
  </p:normalViewPr>
  <p:slideViewPr>
    <p:cSldViewPr snapToGrid="0">
      <p:cViewPr varScale="1">
        <p:scale>
          <a:sx n="129" d="100"/>
          <a:sy n="129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Brandejs" userId="ff5bda8e-a801-46e1-a09e-64988ab2dc31" providerId="ADAL" clId="{4A58EDFC-A43E-400A-B2F7-3F3C716D2D51}"/>
    <pc:docChg chg="undo custSel addSld delSld modSld sldOrd">
      <pc:chgData name="Anna Brandejs" userId="ff5bda8e-a801-46e1-a09e-64988ab2dc31" providerId="ADAL" clId="{4A58EDFC-A43E-400A-B2F7-3F3C716D2D51}" dt="2025-08-04T08:47:50.774" v="393" actId="15"/>
      <pc:docMkLst>
        <pc:docMk/>
      </pc:docMkLst>
      <pc:sldChg chg="addSp delSp modSp mod">
        <pc:chgData name="Anna Brandejs" userId="ff5bda8e-a801-46e1-a09e-64988ab2dc31" providerId="ADAL" clId="{4A58EDFC-A43E-400A-B2F7-3F3C716D2D51}" dt="2025-07-30T09:32:40.790" v="168" actId="6549"/>
        <pc:sldMkLst>
          <pc:docMk/>
          <pc:sldMk cId="1598787441" sldId="359"/>
        </pc:sldMkLst>
      </pc:sldChg>
      <pc:sldChg chg="addSp delSp modSp mod">
        <pc:chgData name="Anna Brandejs" userId="ff5bda8e-a801-46e1-a09e-64988ab2dc31" providerId="ADAL" clId="{4A58EDFC-A43E-400A-B2F7-3F3C716D2D51}" dt="2025-08-04T08:47:23.860" v="388" actId="27636"/>
        <pc:sldMkLst>
          <pc:docMk/>
          <pc:sldMk cId="2141530448" sldId="394"/>
        </pc:sldMkLst>
        <pc:spChg chg="mod">
          <ac:chgData name="Anna Brandejs" userId="ff5bda8e-a801-46e1-a09e-64988ab2dc31" providerId="ADAL" clId="{4A58EDFC-A43E-400A-B2F7-3F3C716D2D51}" dt="2025-08-04T08:47:23.860" v="388" actId="27636"/>
          <ac:spMkLst>
            <pc:docMk/>
            <pc:sldMk cId="2141530448" sldId="394"/>
            <ac:spMk id="3" creationId="{A11CD50F-CD06-45DF-3824-75A73218B8FA}"/>
          </ac:spMkLst>
        </pc:spChg>
      </pc:sldChg>
      <pc:sldChg chg="modSp new mod">
        <pc:chgData name="Anna Brandejs" userId="ff5bda8e-a801-46e1-a09e-64988ab2dc31" providerId="ADAL" clId="{4A58EDFC-A43E-400A-B2F7-3F3C716D2D51}" dt="2025-08-04T08:47:50.774" v="393" actId="15"/>
        <pc:sldMkLst>
          <pc:docMk/>
          <pc:sldMk cId="3949316728" sldId="395"/>
        </pc:sldMkLst>
        <pc:spChg chg="mod">
          <ac:chgData name="Anna Brandejs" userId="ff5bda8e-a801-46e1-a09e-64988ab2dc31" providerId="ADAL" clId="{4A58EDFC-A43E-400A-B2F7-3F3C716D2D51}" dt="2025-08-04T08:47:42.480" v="392" actId="27636"/>
          <ac:spMkLst>
            <pc:docMk/>
            <pc:sldMk cId="3949316728" sldId="395"/>
            <ac:spMk id="3" creationId="{3F2DDE24-45BB-24F3-2DCF-4596BA3F49F2}"/>
          </ac:spMkLst>
        </pc:spChg>
        <pc:spChg chg="mod">
          <ac:chgData name="Anna Brandejs" userId="ff5bda8e-a801-46e1-a09e-64988ab2dc31" providerId="ADAL" clId="{4A58EDFC-A43E-400A-B2F7-3F3C716D2D51}" dt="2025-08-04T08:47:50.774" v="393" actId="15"/>
          <ac:spMkLst>
            <pc:docMk/>
            <pc:sldMk cId="3949316728" sldId="395"/>
            <ac:spMk id="4" creationId="{E752D9CB-6DC4-49A8-0A52-934905315966}"/>
          </ac:spMkLst>
        </pc:spChg>
      </pc:sldChg>
      <pc:sldChg chg="addSp delSp modSp new del mod ord">
        <pc:chgData name="Anna Brandejs" userId="ff5bda8e-a801-46e1-a09e-64988ab2dc31" providerId="ADAL" clId="{4A58EDFC-A43E-400A-B2F7-3F3C716D2D51}" dt="2025-07-30T09:33:46.992" v="173" actId="47"/>
        <pc:sldMkLst>
          <pc:docMk/>
          <pc:sldMk cId="2552150910" sldId="396"/>
        </pc:sldMkLst>
      </pc:sldChg>
      <pc:sldChg chg="addSp modSp new mod">
        <pc:chgData name="Anna Brandejs" userId="ff5bda8e-a801-46e1-a09e-64988ab2dc31" providerId="ADAL" clId="{4A58EDFC-A43E-400A-B2F7-3F3C716D2D51}" dt="2025-08-04T08:47:08.524" v="386" actId="15"/>
        <pc:sldMkLst>
          <pc:docMk/>
          <pc:sldMk cId="2209285564" sldId="397"/>
        </pc:sldMkLst>
        <pc:spChg chg="mod">
          <ac:chgData name="Anna Brandejs" userId="ff5bda8e-a801-46e1-a09e-64988ab2dc31" providerId="ADAL" clId="{4A58EDFC-A43E-400A-B2F7-3F3C716D2D51}" dt="2025-08-04T08:47:08.524" v="386" actId="15"/>
          <ac:spMkLst>
            <pc:docMk/>
            <pc:sldMk cId="2209285564" sldId="397"/>
            <ac:spMk id="3" creationId="{C31508F3-5954-01CB-6A58-DAF6D8979FE0}"/>
          </ac:spMkLst>
        </pc:spChg>
      </pc:sldChg>
    </pc:docChg>
  </pc:docChgLst>
  <pc:docChgLst>
    <pc:chgData name="Anna Brandejs" userId="ff5bda8e-a801-46e1-a09e-64988ab2dc31" providerId="ADAL" clId="{4E5AA1AB-7EB0-45C3-B907-BF65305FBCEA}"/>
    <pc:docChg chg="modSld">
      <pc:chgData name="Anna Brandejs" userId="ff5bda8e-a801-46e1-a09e-64988ab2dc31" providerId="ADAL" clId="{4E5AA1AB-7EB0-45C3-B907-BF65305FBCEA}" dt="2025-09-03T14:43:18.347" v="1" actId="13926"/>
      <pc:docMkLst>
        <pc:docMk/>
      </pc:docMkLst>
      <pc:sldChg chg="addSp delSp modSp mod">
        <pc:chgData name="Anna Brandejs" userId="ff5bda8e-a801-46e1-a09e-64988ab2dc31" providerId="ADAL" clId="{4E5AA1AB-7EB0-45C3-B907-BF65305FBCEA}" dt="2025-09-03T14:43:18.347" v="1" actId="13926"/>
        <pc:sldMkLst>
          <pc:docMk/>
          <pc:sldMk cId="2209285564" sldId="397"/>
        </pc:sldMkLst>
        <pc:spChg chg="mod">
          <ac:chgData name="Anna Brandejs" userId="ff5bda8e-a801-46e1-a09e-64988ab2dc31" providerId="ADAL" clId="{4E5AA1AB-7EB0-45C3-B907-BF65305FBCEA}" dt="2025-09-03T14:43:18.347" v="1" actId="13926"/>
          <ac:spMkLst>
            <pc:docMk/>
            <pc:sldMk cId="2209285564" sldId="397"/>
            <ac:spMk id="3" creationId="{C31508F3-5954-01CB-6A58-DAF6D8979FE0}"/>
          </ac:spMkLst>
        </pc:spChg>
        <pc:spChg chg="del">
          <ac:chgData name="Anna Brandejs" userId="ff5bda8e-a801-46e1-a09e-64988ab2dc31" providerId="ADAL" clId="{4E5AA1AB-7EB0-45C3-B907-BF65305FBCEA}" dt="2025-09-03T14:42:52.395" v="0"/>
          <ac:spMkLst>
            <pc:docMk/>
            <pc:sldMk cId="2209285564" sldId="397"/>
            <ac:spMk id="4" creationId="{94F17421-801B-D799-427A-011BDE5751BB}"/>
          </ac:spMkLst>
        </pc:spChg>
        <pc:picChg chg="add mod">
          <ac:chgData name="Anna Brandejs" userId="ff5bda8e-a801-46e1-a09e-64988ab2dc31" providerId="ADAL" clId="{4E5AA1AB-7EB0-45C3-B907-BF65305FBCEA}" dt="2025-09-03T14:42:52.395" v="0"/>
          <ac:picMkLst>
            <pc:docMk/>
            <pc:sldMk cId="2209285564" sldId="397"/>
            <ac:picMk id="6" creationId="{BC736AC3-17DA-E208-ED28-7AD0F0C732F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EDF1765-E187-E824-3D51-F268F8D6D6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537887E-EADA-3019-4AAC-55E489127F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6F5A-D249-8B4C-8812-DA4C6306C01C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12B9E2-E733-15F0-C874-02AC276A77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A8B292-C160-F47F-DDA0-D6EE7C5C3D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F8681-8B6B-FA4E-A2DB-66F3EB5C2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983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14E6C-663F-43BA-B3C3-91EDB2F00662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B770B-8459-477E-8542-DA4F925F4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20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28B68-A863-441D-EBD9-33B4839BA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930AC5-B8E3-CEA2-4F9C-687BF498F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FF1701-32AD-0CA2-4875-848CC2F98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0DCE-19E7-492A-8CA6-11D90F5F4FAA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35767C-50C5-9869-5B8E-EAC9CFFA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E1DD43-EB4C-9F03-A145-4C896143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CC4-D58D-43D7-B301-D456D1371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40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17274-7D78-E0D6-A380-34778894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D34E5B-1C01-C607-4517-AC13031AB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D60460-83E6-2BC0-948A-03DBCAB1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0DCE-19E7-492A-8CA6-11D90F5F4FAA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2CED6B-B04D-86BC-77CB-0913C2BE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F21ED3-B4EA-C095-F0A1-391ACA79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CC4-D58D-43D7-B301-D456D1371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85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98E6E90-F53A-2F21-6F6D-907A37648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66D8AC-D451-497E-BB64-0B5E8EC46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C93914-A11A-37B5-A150-76E4B8AB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0DCE-19E7-492A-8CA6-11D90F5F4FAA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5D23F6-A8E1-D68F-A653-CB3EB7D2A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43942E-5230-CBBF-D04A-3505E064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CC4-D58D-43D7-B301-D456D1371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3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35921F-A7A8-88E5-ED41-FB80B525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E4EF3E-BD36-9CF9-FCE6-83EE5617D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D587A9-BDD7-CDD6-612F-2F987DE4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0DCE-19E7-492A-8CA6-11D90F5F4FAA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B3C941-C40A-D2C2-8D6B-49398801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0B8805-E47A-1232-E4C6-351A0CCD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CC4-D58D-43D7-B301-D456D1371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16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2776A-D1C8-03A0-94AA-D9E04F41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AA7A8F-590A-8821-447D-B562F95F4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BC04BD-ED2F-1AA9-AC1B-9AB541A2F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0DCE-19E7-492A-8CA6-11D90F5F4FAA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20DD84-7037-2BFA-B979-B4ADDDA9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639C2E-4A7E-EA1A-72BC-2515E07D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CC4-D58D-43D7-B301-D456D1371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19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B777E-5CD7-8037-3721-F537442FA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9B974F-9DEA-54E4-C54B-0827F7A3C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A4F3A83-AD30-F8A7-8275-FAEE495EE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3F72C8-8C77-A814-CA4A-075139EC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0DCE-19E7-492A-8CA6-11D90F5F4FAA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FF20BF-CD35-D893-BB7D-D67AB798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0509EF-801B-E8F5-14A0-0A16CE207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CC4-D58D-43D7-B301-D456D1371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62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68FE0-D629-9058-8D43-C3C280E2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2853E5-723D-41F5-F425-533C18144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41F4A76-59BA-3508-BA61-E1ED7A4BC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0209CAA-3B32-A94D-4F78-D504535C1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2333170-0DF2-A8C7-6667-40F3F18DA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391A74A-3514-1777-23B9-40C6329A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0DCE-19E7-492A-8CA6-11D90F5F4FAA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622AA17-1BAD-9273-58A2-7B5542EC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4A152A5-D33A-A4DD-66A8-ACB192E2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CC4-D58D-43D7-B301-D456D1371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50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890B1D-896B-5F81-E067-95F97BA5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C53DB26-00C7-5CB2-6374-5A1DDAD0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0DCE-19E7-492A-8CA6-11D90F5F4FAA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94AE34-AF0D-FA4B-08B4-39E613FFD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42D8C1-DA82-1DDB-C0A8-C1D7937B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CC4-D58D-43D7-B301-D456D1371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33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0B3E529-7F77-CC0D-1FFE-9B4361E2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0DCE-19E7-492A-8CA6-11D90F5F4FAA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B0AD83-9E43-C649-9235-552681AF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F49094-2B2C-DC4B-CACC-165C1808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CC4-D58D-43D7-B301-D456D1371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36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5CF4C-7D01-E6A9-2B01-83D52AFBD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5E876D-94A4-3F4B-B407-B1FDE5884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DF6F65-C07B-5D12-BB49-E918B10C3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928F0A-B24A-F298-2469-45437991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0DCE-19E7-492A-8CA6-11D90F5F4FAA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E37E22-4C2C-ED3F-C5A0-768FC08C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36733F-87A8-975B-AE70-15B83BEF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CC4-D58D-43D7-B301-D456D1371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20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857AC6-35FD-4981-6248-06A8C90E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6E4CD6B-B31F-4E30-8D32-6C2FE1F8F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64E5C0-B10A-6227-1FBC-50620DFD8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4AA482-52A1-FABB-DE56-9E6CCC5B6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0DCE-19E7-492A-8CA6-11D90F5F4FAA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754988-8D30-717D-FF81-78ABE8AA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A2173A-7A15-668C-18DA-6ED28A02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ACC4-D58D-43D7-B301-D456D1371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17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3CF2DEA-3E37-6594-C13C-7DCB4A3A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5F5E24-FEF4-A71E-C24A-42DF317B8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79AB10-4405-A5EC-4AA5-3E73C6810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C0DCE-19E7-492A-8CA6-11D90F5F4FAA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2DE666-3D78-A128-210A-8697DDAFB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12A8E1-E876-4CE2-2913-DD07479E9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1ACC4-D58D-43D7-B301-D456D1371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46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E454E-0E9C-2E0B-B374-C57F4789E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Oční sérum: Super Anti –Age </a:t>
            </a:r>
            <a:r>
              <a:rPr lang="cs-CZ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Eye</a:t>
            </a:r>
            <a:r>
              <a:rPr lang="cs-CZ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Serum</a:t>
            </a:r>
            <a:endParaRPr lang="en-AU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1508F3-5954-01CB-6A58-DAF6D8979F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HLAVNÍ BENEFITY</a:t>
            </a:r>
          </a:p>
          <a:p>
            <a:pPr lvl="1"/>
            <a:r>
              <a:rPr lang="cs-CZ" dirty="0">
                <a:highlight>
                  <a:srgbClr val="FFFF00"/>
                </a:highlight>
              </a:rPr>
              <a:t>Baby- BTX </a:t>
            </a:r>
            <a:r>
              <a:rPr lang="cs-CZ" dirty="0" err="1">
                <a:highlight>
                  <a:srgbClr val="FFFF00"/>
                </a:highlight>
              </a:rPr>
              <a:t>like</a:t>
            </a:r>
            <a:r>
              <a:rPr lang="cs-CZ" dirty="0">
                <a:highlight>
                  <a:srgbClr val="FFFF00"/>
                </a:highlight>
              </a:rPr>
              <a:t> účinek</a:t>
            </a:r>
          </a:p>
          <a:p>
            <a:pPr lvl="1"/>
            <a:r>
              <a:rPr lang="cs-CZ" dirty="0"/>
              <a:t>Redukce vrásek už po hodině (5%) a efekt se zlepšuje s časem (28 dní 30%) </a:t>
            </a:r>
          </a:p>
          <a:p>
            <a:pPr lvl="1"/>
            <a:r>
              <a:rPr lang="cs-CZ" dirty="0"/>
              <a:t>Vhodné i pro citlivou pleť</a:t>
            </a:r>
          </a:p>
          <a:p>
            <a:pPr lvl="1"/>
            <a:r>
              <a:rPr lang="cs-CZ" dirty="0"/>
              <a:t>Bez </a:t>
            </a:r>
            <a:r>
              <a:rPr lang="cs-CZ" dirty="0" err="1"/>
              <a:t>parfemace</a:t>
            </a:r>
            <a:r>
              <a:rPr lang="cs-CZ" dirty="0"/>
              <a:t>, bez chemických </a:t>
            </a:r>
            <a:r>
              <a:rPr lang="cs-CZ" dirty="0" err="1"/>
              <a:t>konzervatů</a:t>
            </a:r>
            <a:r>
              <a:rPr lang="cs-CZ" dirty="0"/>
              <a:t> </a:t>
            </a:r>
            <a:endParaRPr lang="en-AU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C736AC3-17DA-E208-ED28-7AD0F0C732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20928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EC151-EEB0-50C8-E8C8-E64091F13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1" y="365125"/>
            <a:ext cx="11001829" cy="1325563"/>
          </a:xfrm>
        </p:spPr>
        <p:txBody>
          <a:bodyPr>
            <a:normAutofit/>
          </a:bodyPr>
          <a:lstStyle/>
          <a:p>
            <a:r>
              <a:rPr lang="cs-CZ" sz="4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Oční sérum</a:t>
            </a:r>
            <a:r>
              <a:rPr lang="cs-CZ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Super Anti –Age </a:t>
            </a:r>
            <a:r>
              <a:rPr lang="cs-CZ" sz="4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Eye</a:t>
            </a:r>
            <a:r>
              <a:rPr lang="cs-CZ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4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Serum</a:t>
            </a:r>
            <a:br>
              <a:rPr lang="cs-CZ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4B745-3142-A936-1720-6C28D927AE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10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 normální pleť včetně citlivé. Bez </a:t>
            </a:r>
            <a:r>
              <a:rPr lang="cs-CZ" sz="1100" kern="100" dirty="0" err="1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parfemace</a:t>
            </a:r>
            <a:r>
              <a:rPr lang="cs-CZ" sz="110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chemických konzervantů.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Rychle zlepšuje vrásky, otoky i kruhy pod očima.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Složení:</a:t>
            </a:r>
          </a:p>
          <a:p>
            <a:r>
              <a:rPr lang="cs-CZ" sz="1400" b="1" dirty="0"/>
              <a:t>🌿 IBR-</a:t>
            </a:r>
            <a:r>
              <a:rPr lang="cs-CZ" sz="1400" b="1" dirty="0" err="1"/>
              <a:t>Snowflake</a:t>
            </a:r>
            <a:r>
              <a:rPr lang="cs-CZ" sz="1400" b="1" dirty="0"/>
              <a:t>® (extrakt z bledule letní)</a:t>
            </a:r>
            <a:endParaRPr lang="cs-CZ" sz="1400" dirty="0"/>
          </a:p>
          <a:p>
            <a:r>
              <a:rPr lang="cs-CZ" sz="1400" dirty="0"/>
              <a:t>Patentovaný rostlinný extrakt s okamžitým BTX-</a:t>
            </a:r>
            <a:r>
              <a:rPr lang="cs-CZ" sz="1400" dirty="0" err="1"/>
              <a:t>like</a:t>
            </a:r>
            <a:r>
              <a:rPr lang="cs-CZ" sz="1400" dirty="0"/>
              <a:t> efektem.</a:t>
            </a:r>
          </a:p>
          <a:p>
            <a:pPr lvl="0"/>
            <a:r>
              <a:rPr lang="cs-CZ" sz="1400" b="1" dirty="0"/>
              <a:t>Klinicky prokázáno</a:t>
            </a:r>
            <a:r>
              <a:rPr lang="cs-CZ" sz="1400" dirty="0"/>
              <a:t>: Do 7 dní redukuje vrásky až o </a:t>
            </a:r>
            <a:r>
              <a:rPr lang="cs-CZ" sz="1400" b="1" dirty="0"/>
              <a:t>25 %</a:t>
            </a:r>
            <a:endParaRPr lang="cs-CZ" sz="1400" dirty="0"/>
          </a:p>
          <a:p>
            <a:pPr lvl="0"/>
            <a:r>
              <a:rPr lang="cs-CZ" sz="1400" dirty="0"/>
              <a:t>Blokuje svalovou kontrakci v oblasti vraních stop</a:t>
            </a:r>
          </a:p>
          <a:p>
            <a:pPr lvl="0"/>
            <a:r>
              <a:rPr lang="cs-CZ" sz="1400" dirty="0"/>
              <a:t>Přírodní alternativa k </a:t>
            </a:r>
            <a:r>
              <a:rPr lang="cs-CZ" sz="1400" dirty="0" err="1"/>
              <a:t>botoxu</a:t>
            </a:r>
            <a:r>
              <a:rPr lang="cs-CZ" sz="1400" dirty="0"/>
              <a:t> bez injekcí, bolesti a rizik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cs-CZ" sz="1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000" dirty="0"/>
          </a:p>
        </p:txBody>
      </p:sp>
      <p:pic>
        <p:nvPicPr>
          <p:cNvPr id="6" name="Zástupný obsah 5" descr="Obsah obrázku kůže, detail, varhany&#10;&#10;Popis byl vytvořen automaticky">
            <a:extLst>
              <a:ext uri="{FF2B5EF4-FFF2-40B4-BE49-F238E27FC236}">
                <a16:creationId xmlns:a16="http://schemas.microsoft.com/office/drawing/2014/main" id="{95E896C1-2D7A-D47E-AD1B-566264A3F4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3227537"/>
            <a:ext cx="5181600" cy="154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8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0E3A5-F859-3BE3-504E-57436F95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Oční sérum: Super Anti –Age </a:t>
            </a:r>
            <a:r>
              <a:rPr lang="cs-CZ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Eye</a:t>
            </a:r>
            <a:r>
              <a:rPr lang="cs-CZ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Serum</a:t>
            </a:r>
            <a:endParaRPr lang="en-AU" dirty="0">
              <a:latin typeface="Aptos" panose="020B00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1CD50F-CD06-45DF-3824-75A73218B8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b="1" dirty="0"/>
              <a:t>🌸 </a:t>
            </a:r>
            <a:r>
              <a:rPr lang="cs-CZ" b="1" dirty="0" err="1"/>
              <a:t>SKINectura</a:t>
            </a:r>
            <a:r>
              <a:rPr lang="cs-CZ" b="1" dirty="0"/>
              <a:t>™ – extrakt z klokaní tlapky</a:t>
            </a:r>
            <a:endParaRPr lang="cs-CZ" dirty="0"/>
          </a:p>
          <a:p>
            <a:pPr lvl="1"/>
            <a:r>
              <a:rPr lang="cs-CZ" dirty="0"/>
              <a:t>Certifikovaný bio extrakt z australské květiny s efektem liftingu už za </a:t>
            </a:r>
            <a:r>
              <a:rPr lang="cs-CZ" b="1" dirty="0"/>
              <a:t>1 hodinu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Stimuluje tvorbu </a:t>
            </a:r>
            <a:r>
              <a:rPr lang="cs-CZ" dirty="0" err="1"/>
              <a:t>Tenascinu</a:t>
            </a:r>
            <a:r>
              <a:rPr lang="cs-CZ" dirty="0"/>
              <a:t>-X – klíčové architektonické bílkoviny v kůži</a:t>
            </a:r>
          </a:p>
          <a:p>
            <a:pPr lvl="1"/>
            <a:r>
              <a:rPr lang="cs-CZ" dirty="0"/>
              <a:t>Redukuje počet, délku i hloubku vrásek</a:t>
            </a:r>
          </a:p>
          <a:p>
            <a:pPr lvl="1"/>
            <a:r>
              <a:rPr lang="cs-CZ" dirty="0"/>
              <a:t>Zpevňuje pleť a obnovuje její pružnost</a:t>
            </a:r>
          </a:p>
          <a:p>
            <a:pPr lvl="1"/>
            <a:r>
              <a:rPr lang="cs-CZ" dirty="0"/>
              <a:t>Efekt se zvyšuje při pravidelném používání</a:t>
            </a:r>
          </a:p>
          <a:p>
            <a:endParaRPr lang="cs-CZ" dirty="0"/>
          </a:p>
        </p:txBody>
      </p:sp>
      <p:pic>
        <p:nvPicPr>
          <p:cNvPr id="7" name="Zástupný obsah 6" descr="Obsah obrázku text, snímek obrazovky&#10;&#10;Obsah generovaný pomocí AI může být nesprávný.">
            <a:extLst>
              <a:ext uri="{FF2B5EF4-FFF2-40B4-BE49-F238E27FC236}">
                <a16:creationId xmlns:a16="http://schemas.microsoft.com/office/drawing/2014/main" id="{4E335786-96E6-5894-1CCC-0AB321985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778533"/>
            <a:ext cx="5181600" cy="244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3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660C1-1266-A6EC-D652-0CB5C4BC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Oční sérum: Super Anti –Age </a:t>
            </a:r>
            <a:r>
              <a:rPr lang="cs-CZ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Eye</a:t>
            </a:r>
            <a:r>
              <a:rPr lang="cs-CZ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Serum</a:t>
            </a:r>
            <a:endParaRPr lang="en-AU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2DDE24-45BB-24F3-2DCF-4596BA3F49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💧 </a:t>
            </a:r>
            <a:r>
              <a:rPr lang="cs-CZ" b="1" dirty="0" err="1"/>
              <a:t>Oligo</a:t>
            </a:r>
            <a:r>
              <a:rPr lang="cs-CZ" b="1" dirty="0"/>
              <a:t> kyselina hyaluronová</a:t>
            </a:r>
            <a:endParaRPr lang="cs-CZ" dirty="0"/>
          </a:p>
          <a:p>
            <a:pPr lvl="1"/>
            <a:r>
              <a:rPr lang="cs-CZ" dirty="0"/>
              <a:t>Nejmenší molekula HA proniká do hlubších vrstev kůže.</a:t>
            </a:r>
          </a:p>
          <a:p>
            <a:pPr lvl="1"/>
            <a:r>
              <a:rPr lang="cs-CZ" dirty="0"/>
              <a:t>Intenzivně a dlouhodobě hydratuje</a:t>
            </a:r>
          </a:p>
          <a:p>
            <a:pPr lvl="1"/>
            <a:r>
              <a:rPr lang="cs-CZ" dirty="0"/>
              <a:t>Vyplňuje jemné linky a podporuje tvorbu kolagenu</a:t>
            </a:r>
          </a:p>
          <a:p>
            <a:r>
              <a:rPr lang="cs-CZ" b="1" dirty="0"/>
              <a:t>🛡️ Ceramidy z rýže + </a:t>
            </a:r>
            <a:r>
              <a:rPr lang="cs-CZ" b="1" dirty="0" err="1"/>
              <a:t>skvalan</a:t>
            </a:r>
            <a:r>
              <a:rPr lang="cs-CZ" b="1" dirty="0"/>
              <a:t> + </a:t>
            </a:r>
            <a:r>
              <a:rPr lang="cs-CZ" b="1" dirty="0" err="1"/>
              <a:t>makadamiový</a:t>
            </a:r>
            <a:r>
              <a:rPr lang="cs-CZ" b="1" dirty="0"/>
              <a:t> olej</a:t>
            </a:r>
            <a:endParaRPr lang="cs-CZ" dirty="0"/>
          </a:p>
          <a:p>
            <a:pPr lvl="1"/>
            <a:r>
              <a:rPr lang="cs-CZ" dirty="0"/>
              <a:t>Obnovují kožní bariéru, vyživují, zvláčňují a chrání pleť proti předčasnému stárnutí.</a:t>
            </a:r>
          </a:p>
          <a:p>
            <a:pPr lvl="1"/>
            <a:r>
              <a:rPr lang="cs-CZ" dirty="0" err="1"/>
              <a:t>Skvalan</a:t>
            </a:r>
            <a:r>
              <a:rPr lang="cs-CZ" dirty="0"/>
              <a:t> a olej z </a:t>
            </a:r>
            <a:r>
              <a:rPr lang="cs-CZ" dirty="0" err="1"/>
              <a:t>makadamie</a:t>
            </a:r>
            <a:r>
              <a:rPr lang="cs-CZ" dirty="0"/>
              <a:t> napodobují přirozené lipidy kůže</a:t>
            </a:r>
          </a:p>
          <a:p>
            <a:pPr lvl="1"/>
            <a:r>
              <a:rPr lang="cs-CZ" dirty="0"/>
              <a:t>Ceramidy posilují odolnost pleti a redukují podráždění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52D9CB-6DC4-49A8-0A52-9349053159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🌱 </a:t>
            </a:r>
            <a:r>
              <a:rPr lang="cs-CZ" b="1" dirty="0" err="1"/>
              <a:t>Leucidal</a:t>
            </a:r>
            <a:r>
              <a:rPr lang="cs-CZ" b="1" dirty="0"/>
              <a:t>® </a:t>
            </a:r>
            <a:r>
              <a:rPr lang="cs-CZ" b="1" dirty="0" err="1"/>
              <a:t>Liquid</a:t>
            </a:r>
            <a:r>
              <a:rPr lang="cs-CZ" b="1" dirty="0"/>
              <a:t> – fermentovaný extrakt z ředkve a </a:t>
            </a:r>
            <a:r>
              <a:rPr lang="cs-CZ" b="1" dirty="0" err="1"/>
              <a:t>kimchi</a:t>
            </a:r>
            <a:endParaRPr lang="cs-CZ" dirty="0"/>
          </a:p>
          <a:p>
            <a:pPr lvl="1"/>
            <a:r>
              <a:rPr lang="cs-CZ" dirty="0"/>
              <a:t>Přirozený konzervant s hydratačním a antimikrobiálním účinkem</a:t>
            </a:r>
          </a:p>
          <a:p>
            <a:pPr lvl="1"/>
            <a:r>
              <a:rPr lang="cs-CZ" dirty="0"/>
              <a:t>Bez syntetických parabenů, alkoholu, </a:t>
            </a:r>
            <a:r>
              <a:rPr lang="cs-CZ" dirty="0" err="1"/>
              <a:t>fenoxyethanolu</a:t>
            </a:r>
            <a:r>
              <a:rPr lang="cs-CZ" dirty="0"/>
              <a:t> či formaldehydů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93167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16610</TotalTime>
  <Words>283</Words>
  <Application>Microsoft Office PowerPoint</Application>
  <PresentationFormat>Širokoúhlá obrazovka</PresentationFormat>
  <Paragraphs>36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Calibri Light</vt:lpstr>
      <vt:lpstr>Courier New</vt:lpstr>
      <vt:lpstr>Calibri</vt:lpstr>
      <vt:lpstr>Arial</vt:lpstr>
      <vt:lpstr>Aptos</vt:lpstr>
      <vt:lpstr>Motiv Office</vt:lpstr>
      <vt:lpstr>Oční sérum: Super Anti –Age Eye Serum</vt:lpstr>
      <vt:lpstr>Oční sérum: Super Anti –Age Eye Serum </vt:lpstr>
      <vt:lpstr>Oční sérum: Super Anti –Age Eye Serum</vt:lpstr>
      <vt:lpstr>Oční sérum: Super Anti –Age Eye Serum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Superpotraviny: Máta a její příbuzní</dc:title>
  <dc:subject/>
  <dc:creator>Anna Brandejs</dc:creator>
  <cp:keywords/>
  <dc:description/>
  <cp:lastModifiedBy>Anna Brandejs</cp:lastModifiedBy>
  <cp:revision>248</cp:revision>
  <cp:lastPrinted>2025-07-10T05:46:04Z</cp:lastPrinted>
  <dcterms:created xsi:type="dcterms:W3CDTF">2020-08-04T07:31:09Z</dcterms:created>
  <dcterms:modified xsi:type="dcterms:W3CDTF">2025-09-03T14:43:29Z</dcterms:modified>
  <cp:category/>
</cp:coreProperties>
</file>