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5E31A-6F46-449F-82E1-D9F540B7BA02}" v="5" dt="2025-09-11T14:32:11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randejs" userId="ff5bda8e-a801-46e1-a09e-64988ab2dc31" providerId="ADAL" clId="{578E554B-93A9-40B3-B911-B11E228DD8C2}"/>
    <pc:docChg chg="undo custSel addSld modSld sldOrd">
      <pc:chgData name="Anna Brandejs" userId="ff5bda8e-a801-46e1-a09e-64988ab2dc31" providerId="ADAL" clId="{578E554B-93A9-40B3-B911-B11E228DD8C2}" dt="2025-09-11T14:38:33.049" v="64" actId="207"/>
      <pc:docMkLst>
        <pc:docMk/>
      </pc:docMkLst>
      <pc:sldChg chg="modSp mod">
        <pc:chgData name="Anna Brandejs" userId="ff5bda8e-a801-46e1-a09e-64988ab2dc31" providerId="ADAL" clId="{578E554B-93A9-40B3-B911-B11E228DD8C2}" dt="2025-09-11T14:38:25.259" v="63" actId="207"/>
        <pc:sldMkLst>
          <pc:docMk/>
          <pc:sldMk cId="1949410649" sldId="257"/>
        </pc:sldMkLst>
        <pc:spChg chg="mod">
          <ac:chgData name="Anna Brandejs" userId="ff5bda8e-a801-46e1-a09e-64988ab2dc31" providerId="ADAL" clId="{578E554B-93A9-40B3-B911-B11E228DD8C2}" dt="2025-09-11T14:38:25.259" v="63" actId="207"/>
          <ac:spMkLst>
            <pc:docMk/>
            <pc:sldMk cId="1949410649" sldId="257"/>
            <ac:spMk id="5" creationId="{134CBDC6-4C76-F642-F048-ECC76DE59A14}"/>
          </ac:spMkLst>
        </pc:spChg>
      </pc:sldChg>
      <pc:sldChg chg="modSp mod">
        <pc:chgData name="Anna Brandejs" userId="ff5bda8e-a801-46e1-a09e-64988ab2dc31" providerId="ADAL" clId="{578E554B-93A9-40B3-B911-B11E228DD8C2}" dt="2025-09-11T14:38:04.472" v="61" actId="14100"/>
        <pc:sldMkLst>
          <pc:docMk/>
          <pc:sldMk cId="186106307" sldId="258"/>
        </pc:sldMkLst>
        <pc:spChg chg="mod">
          <ac:chgData name="Anna Brandejs" userId="ff5bda8e-a801-46e1-a09e-64988ab2dc31" providerId="ADAL" clId="{578E554B-93A9-40B3-B911-B11E228DD8C2}" dt="2025-09-11T14:37:41.291" v="57" actId="207"/>
          <ac:spMkLst>
            <pc:docMk/>
            <pc:sldMk cId="186106307" sldId="258"/>
            <ac:spMk id="5" creationId="{7DDCFED1-2D6A-E222-7EE1-8D0812229F6E}"/>
          </ac:spMkLst>
        </pc:spChg>
        <pc:picChg chg="mod">
          <ac:chgData name="Anna Brandejs" userId="ff5bda8e-a801-46e1-a09e-64988ab2dc31" providerId="ADAL" clId="{578E554B-93A9-40B3-B911-B11E228DD8C2}" dt="2025-09-11T14:38:04.472" v="61" actId="14100"/>
          <ac:picMkLst>
            <pc:docMk/>
            <pc:sldMk cId="186106307" sldId="258"/>
            <ac:picMk id="2" creationId="{2284204E-5EC8-A314-75AD-A844CA909730}"/>
          </ac:picMkLst>
        </pc:picChg>
      </pc:sldChg>
      <pc:sldChg chg="addSp delSp modSp mod">
        <pc:chgData name="Anna Brandejs" userId="ff5bda8e-a801-46e1-a09e-64988ab2dc31" providerId="ADAL" clId="{578E554B-93A9-40B3-B911-B11E228DD8C2}" dt="2025-09-11T14:38:17.715" v="62" actId="207"/>
        <pc:sldMkLst>
          <pc:docMk/>
          <pc:sldMk cId="1181976417" sldId="259"/>
        </pc:sldMkLst>
        <pc:spChg chg="mod">
          <ac:chgData name="Anna Brandejs" userId="ff5bda8e-a801-46e1-a09e-64988ab2dc31" providerId="ADAL" clId="{578E554B-93A9-40B3-B911-B11E228DD8C2}" dt="2025-09-11T14:38:17.715" v="62" actId="207"/>
          <ac:spMkLst>
            <pc:docMk/>
            <pc:sldMk cId="1181976417" sldId="259"/>
            <ac:spMk id="5" creationId="{C69C4167-E230-7AA6-87DF-3515DAB013AA}"/>
          </ac:spMkLst>
        </pc:spChg>
        <pc:spChg chg="del">
          <ac:chgData name="Anna Brandejs" userId="ff5bda8e-a801-46e1-a09e-64988ab2dc31" providerId="ADAL" clId="{578E554B-93A9-40B3-B911-B11E228DD8C2}" dt="2025-09-11T14:36:00.846" v="51" actId="22"/>
          <ac:spMkLst>
            <pc:docMk/>
            <pc:sldMk cId="1181976417" sldId="259"/>
            <ac:spMk id="6" creationId="{AC06D6D3-A70E-2E35-BC6B-C770E4475D52}"/>
          </ac:spMkLst>
        </pc:spChg>
        <pc:picChg chg="add mod ord">
          <ac:chgData name="Anna Brandejs" userId="ff5bda8e-a801-46e1-a09e-64988ab2dc31" providerId="ADAL" clId="{578E554B-93A9-40B3-B911-B11E228DD8C2}" dt="2025-09-11T14:36:00.846" v="51" actId="22"/>
          <ac:picMkLst>
            <pc:docMk/>
            <pc:sldMk cId="1181976417" sldId="259"/>
            <ac:picMk id="3" creationId="{4B83EB5D-3286-3E03-F353-9E7CCAC2EB5E}"/>
          </ac:picMkLst>
        </pc:picChg>
      </pc:sldChg>
      <pc:sldChg chg="modSp mod">
        <pc:chgData name="Anna Brandejs" userId="ff5bda8e-a801-46e1-a09e-64988ab2dc31" providerId="ADAL" clId="{578E554B-93A9-40B3-B911-B11E228DD8C2}" dt="2025-09-11T14:38:33.049" v="64" actId="207"/>
        <pc:sldMkLst>
          <pc:docMk/>
          <pc:sldMk cId="3386528989" sldId="260"/>
        </pc:sldMkLst>
        <pc:spChg chg="mod">
          <ac:chgData name="Anna Brandejs" userId="ff5bda8e-a801-46e1-a09e-64988ab2dc31" providerId="ADAL" clId="{578E554B-93A9-40B3-B911-B11E228DD8C2}" dt="2025-09-11T14:38:33.049" v="64" actId="207"/>
          <ac:spMkLst>
            <pc:docMk/>
            <pc:sldMk cId="3386528989" sldId="260"/>
            <ac:spMk id="5" creationId="{871AC265-3EC6-39AE-19D1-20077BBFF294}"/>
          </ac:spMkLst>
        </pc:spChg>
        <pc:graphicFrameChg chg="modGraphic">
          <ac:chgData name="Anna Brandejs" userId="ff5bda8e-a801-46e1-a09e-64988ab2dc31" providerId="ADAL" clId="{578E554B-93A9-40B3-B911-B11E228DD8C2}" dt="2025-09-11T14:31:41.172" v="9" actId="207"/>
          <ac:graphicFrameMkLst>
            <pc:docMk/>
            <pc:sldMk cId="3386528989" sldId="260"/>
            <ac:graphicFrameMk id="11" creationId="{68AD7DAF-A539-70A3-4EB2-0148FB75586C}"/>
          </ac:graphicFrameMkLst>
        </pc:graphicFrameChg>
      </pc:sldChg>
      <pc:sldChg chg="addSp delSp modSp mod">
        <pc:chgData name="Anna Brandejs" userId="ff5bda8e-a801-46e1-a09e-64988ab2dc31" providerId="ADAL" clId="{578E554B-93A9-40B3-B911-B11E228DD8C2}" dt="2025-09-11T14:36:47.247" v="56" actId="1076"/>
        <pc:sldMkLst>
          <pc:docMk/>
          <pc:sldMk cId="1906869451" sldId="261"/>
        </pc:sldMkLst>
        <pc:spChg chg="del mod">
          <ac:chgData name="Anna Brandejs" userId="ff5bda8e-a801-46e1-a09e-64988ab2dc31" providerId="ADAL" clId="{578E554B-93A9-40B3-B911-B11E228DD8C2}" dt="2025-09-11T14:17:47.059" v="1" actId="931"/>
          <ac:spMkLst>
            <pc:docMk/>
            <pc:sldMk cId="1906869451" sldId="261"/>
            <ac:spMk id="6" creationId="{216AD17E-E4B2-11B7-7DBA-74F46BB98E1A}"/>
          </ac:spMkLst>
        </pc:spChg>
        <pc:picChg chg="add mod">
          <ac:chgData name="Anna Brandejs" userId="ff5bda8e-a801-46e1-a09e-64988ab2dc31" providerId="ADAL" clId="{578E554B-93A9-40B3-B911-B11E228DD8C2}" dt="2025-09-11T14:36:47.247" v="56" actId="1076"/>
          <ac:picMkLst>
            <pc:docMk/>
            <pc:sldMk cId="1906869451" sldId="261"/>
            <ac:picMk id="3" creationId="{CA6FD854-C708-18B7-E6F4-7321E45E05F5}"/>
          </ac:picMkLst>
        </pc:picChg>
      </pc:sldChg>
      <pc:sldChg chg="addSp modSp new mod ord">
        <pc:chgData name="Anna Brandejs" userId="ff5bda8e-a801-46e1-a09e-64988ab2dc31" providerId="ADAL" clId="{578E554B-93A9-40B3-B911-B11E228DD8C2}" dt="2025-09-11T14:36:29.179" v="53"/>
        <pc:sldMkLst>
          <pc:docMk/>
          <pc:sldMk cId="2089140424" sldId="262"/>
        </pc:sldMkLst>
        <pc:spChg chg="mod">
          <ac:chgData name="Anna Brandejs" userId="ff5bda8e-a801-46e1-a09e-64988ab2dc31" providerId="ADAL" clId="{578E554B-93A9-40B3-B911-B11E228DD8C2}" dt="2025-09-11T14:32:36.088" v="50" actId="20577"/>
          <ac:spMkLst>
            <pc:docMk/>
            <pc:sldMk cId="2089140424" sldId="262"/>
            <ac:spMk id="2" creationId="{D2475180-5FB1-6F6D-0D34-7F172613948A}"/>
          </ac:spMkLst>
        </pc:spChg>
        <pc:picChg chg="add mod">
          <ac:chgData name="Anna Brandejs" userId="ff5bda8e-a801-46e1-a09e-64988ab2dc31" providerId="ADAL" clId="{578E554B-93A9-40B3-B911-B11E228DD8C2}" dt="2025-09-11T14:32:11.185" v="14" actId="14100"/>
          <ac:picMkLst>
            <pc:docMk/>
            <pc:sldMk cId="2089140424" sldId="262"/>
            <ac:picMk id="1026" creationId="{3F07E26C-F925-95E5-9A44-E0B1CEE49C39}"/>
          </ac:picMkLst>
        </pc:picChg>
      </pc:sldChg>
    </pc:docChg>
  </pc:docChgLst>
  <pc:docChgLst>
    <pc:chgData name="Anna Brandejs" userId="ff5bda8e-a801-46e1-a09e-64988ab2dc31" providerId="ADAL" clId="{352E5878-BA49-40B7-A885-23D02B25F76E}"/>
    <pc:docChg chg="modSld">
      <pc:chgData name="Anna Brandejs" userId="ff5bda8e-a801-46e1-a09e-64988ab2dc31" providerId="ADAL" clId="{352E5878-BA49-40B7-A885-23D02B25F76E}" dt="2025-07-31T05:42:10.268" v="2" actId="5793"/>
      <pc:docMkLst>
        <pc:docMk/>
      </pc:docMkLst>
      <pc:sldChg chg="modSp mod">
        <pc:chgData name="Anna Brandejs" userId="ff5bda8e-a801-46e1-a09e-64988ab2dc31" providerId="ADAL" clId="{352E5878-BA49-40B7-A885-23D02B25F76E}" dt="2025-07-31T05:42:10.268" v="2" actId="5793"/>
        <pc:sldMkLst>
          <pc:docMk/>
          <pc:sldMk cId="194941064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96B2B-5816-16CE-FA89-03EE30B85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DF62F1-06E7-5D80-F68F-0D7C19736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2E5811-9B24-7145-4A7F-7BBC2116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227FB7-CC29-AB51-C7E9-8B2684A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2C29D2-D267-E9E5-6A19-779D828B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71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3AC71-1367-1D3A-25AD-2574FD5B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08A39C-7B9D-BAAE-8BF3-ABABF43A6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3096D-CB9A-B288-11DF-D8FC65B1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F0327A-38C9-CD74-CD92-769E991B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544AC0-1880-DBC9-422E-ECCE0AB7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D128E1-DB14-FA6A-3363-E63F6AC17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E3BF48-085C-3804-7875-47023C913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38C45C-1DA6-FEA1-468A-75FEB384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3EF35D-BD11-6818-AD44-4202DE3F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10B96F-45C3-33A0-DF8E-68ADA218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30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EBF91-1282-D7B5-E0C3-DA14FD84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3A8BA-ADCF-927D-270B-2BC49C57C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016666-96A0-9669-CB93-0AF7F70A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83A9D8-AC0C-D5B6-D494-82E283FC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2F724D-BB71-981C-8FFB-F1E8484C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28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EEB41-D5F0-1C33-3047-9FD4BF45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C98DF-B0B9-9222-578E-48A6BB9CF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E35CF4-71FD-EB81-C1D7-3B76DA1C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017FF5-D21D-1CF2-6FF0-54AADBDD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50B1B9-45C6-30D5-1C4D-FCE4F3B6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231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DD536-CBCB-9AB3-71B9-860BF623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B9D9D9-5393-3E68-0E29-C0DB8F330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CC6650-A27C-E966-9B1C-19EBAC558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100057-4159-BA36-47B6-BD67398F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84F59E-581A-D70C-D291-622DABA3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4F7A6C-157E-C363-A83A-C219AF4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7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81272-1ECB-9DE0-9D8B-3C075989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8ED17D-C12D-99A1-5544-E8EF193A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2364E1-3C89-862A-8D1C-3193A403A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610337-28C5-F8D6-F138-3D6418385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E85E76-A40D-94B3-DE34-34832A68C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16749C-D910-058D-E536-946A65E4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A51AE-9CC5-DA43-3E01-43BC0282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D1F714-7BF8-E6E6-226B-4C8B4108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30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F2BA3-CCAF-9298-745A-48AB7EE5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E42576-D684-8D99-7001-9740C590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670A1A-5515-02B9-5B10-3B404D51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593D56-E2FD-9450-630E-B81F381B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33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8B629A-0A36-0F60-00A6-719CBB1D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7F45CE-9868-1877-5D6E-8C97DEB3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877909-0C29-8628-6030-42611B76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62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6ED8B-6121-4A7F-D159-CDF4F426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55AB2-7C98-FFC2-83A9-FCE95E2A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FF8529-7DF0-8858-168E-248E5EF17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71DAC3-060B-216A-CF80-DD5B5BD9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3A1FD7-CFBC-6852-5AFC-675BD0E3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7B879E-12B1-D8CF-8F97-12893EB2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565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4A9C8-182D-790E-E9FE-8ABFAE09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FADAB7-085C-0776-6C68-9B2081039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EE3C70-EB9B-4C33-570C-D6A96D290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52614B-9F8D-E8BD-7534-B8B18051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6DC3CC-2A54-8101-59D9-49423C6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ABC303-D840-3E91-C865-78870EAA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88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48CD00-1500-E7F0-A76A-E1C37D5A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D422ED-0C7E-D9C5-ECA4-31E75A5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C497BF-8C8C-8244-F9FA-A3B87080A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32BE56-EED2-4820-9000-725A6992498E}" type="datetimeFigureOut">
              <a:rPr lang="en-AU" smtClean="0"/>
              <a:t>11/09/2025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21BDFF-092D-85B2-575E-C7B2D017A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2ED612-0E49-F415-36AA-3BEE56B05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545F0A-3B6E-41D7-9FAA-70AE0D4DE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80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D3247-65A6-9686-F04B-A2864FA88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3F2621-A4AC-64D5-0B28-66286897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Prebiotic</a:t>
            </a:r>
            <a:r>
              <a:rPr lang="cs-CZ" dirty="0"/>
              <a:t> </a:t>
            </a:r>
            <a:r>
              <a:rPr lang="cs-CZ" dirty="0" err="1"/>
              <a:t>Cleanser</a:t>
            </a:r>
            <a:endParaRPr lang="en-AU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21D035-AAE2-5E82-ADCE-83061DAC05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Výjimečný odličovač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Bez </a:t>
            </a:r>
            <a:r>
              <a:rPr lang="cs-CZ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parfemace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bez syntetických konzervantů – jen čistá síla přírody</a:t>
            </a:r>
          </a:p>
          <a:p>
            <a:endParaRPr lang="cs-CZ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cs-CZ" dirty="0"/>
              <a:t>💧 Vhodný i pro tu nejcitlivější pokožku.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🌱 100% přírodní složení.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🧘‍♀️ Zklidnění, čistota a péče v jednom kroku.</a:t>
            </a:r>
          </a:p>
          <a:p>
            <a:endParaRPr lang="cs-CZ" dirty="0"/>
          </a:p>
          <a:p>
            <a:endParaRPr lang="en-AU" dirty="0"/>
          </a:p>
        </p:txBody>
      </p:sp>
      <p:pic>
        <p:nvPicPr>
          <p:cNvPr id="3" name="Zástupný obsah 2" descr="Obsah obrázku text, láhev, toaletní potřeby, Řešení&#10;&#10;Obsah generovaný pomocí AI může být nesprávný.">
            <a:extLst>
              <a:ext uri="{FF2B5EF4-FFF2-40B4-BE49-F238E27FC236}">
                <a16:creationId xmlns:a16="http://schemas.microsoft.com/office/drawing/2014/main" id="{CA6FD854-C708-18B7-E6F4-7321E45E05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39" y="365125"/>
            <a:ext cx="6595841" cy="6595841"/>
          </a:xfrm>
        </p:spPr>
      </p:pic>
    </p:spTree>
    <p:extLst>
      <p:ext uri="{BB962C8B-B14F-4D97-AF65-F5344CB8AC3E}">
        <p14:creationId xmlns:p14="http://schemas.microsoft.com/office/powerpoint/2010/main" val="190686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6F6CC-FD85-AEB1-1265-255853F6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EE666AE-6C61-9E83-EE69-4DD57E8F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Prebiotic</a:t>
            </a:r>
            <a:r>
              <a:rPr lang="cs-CZ" dirty="0"/>
              <a:t> </a:t>
            </a:r>
            <a:r>
              <a:rPr lang="cs-CZ" dirty="0" err="1"/>
              <a:t>Cleanser</a:t>
            </a:r>
            <a:endParaRPr lang="en-AU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DCFED1-2D6A-E222-7EE1-8D0812229F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Klíčové látky: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Multiex</a:t>
            </a:r>
            <a:r>
              <a:rPr lang="cs-CZ" b="1" dirty="0">
                <a:solidFill>
                  <a:srgbClr val="FF0000"/>
                </a:solidFill>
              </a:rPr>
              <a:t> BSASM</a:t>
            </a:r>
            <a:r>
              <a:rPr lang="cs-CZ" b="1" baseline="30000" dirty="0">
                <a:solidFill>
                  <a:srgbClr val="FF0000"/>
                </a:solidFill>
              </a:rPr>
              <a:t>TM</a:t>
            </a:r>
            <a:r>
              <a:rPr lang="cs-CZ" b="1" dirty="0"/>
              <a:t>: </a:t>
            </a:r>
            <a:r>
              <a:rPr lang="cs-CZ" dirty="0"/>
              <a:t>Směs 7 rostlinných extraktů pro zklidnění a regeneraci citlivé pleti:</a:t>
            </a:r>
            <a:r>
              <a:rPr lang="cs-CZ" b="1" dirty="0"/>
              <a:t> </a:t>
            </a:r>
            <a:endParaRPr lang="cs-CZ" dirty="0"/>
          </a:p>
          <a:p>
            <a:pPr lvl="1"/>
            <a:r>
              <a:rPr lang="cs-CZ" b="1" dirty="0"/>
              <a:t>Pupeční asijský </a:t>
            </a:r>
            <a:r>
              <a:rPr lang="cs-CZ" dirty="0"/>
              <a:t>– regenerační účinek</a:t>
            </a:r>
          </a:p>
          <a:p>
            <a:pPr lvl="1"/>
            <a:r>
              <a:rPr lang="cs-CZ" b="1" dirty="0"/>
              <a:t>Rdesno japonské </a:t>
            </a:r>
            <a:r>
              <a:rPr lang="cs-CZ" dirty="0"/>
              <a:t>– silný antioxidant</a:t>
            </a:r>
          </a:p>
          <a:p>
            <a:pPr lvl="1"/>
            <a:r>
              <a:rPr lang="cs-CZ" b="1" dirty="0"/>
              <a:t>Šišák bajkalský </a:t>
            </a:r>
            <a:r>
              <a:rPr lang="cs-CZ" dirty="0"/>
              <a:t>– zklidňující účinek</a:t>
            </a:r>
          </a:p>
          <a:p>
            <a:pPr lvl="1"/>
            <a:r>
              <a:rPr lang="cs-CZ" b="1" dirty="0"/>
              <a:t>Zelený čaj – chrání přes stárnutím</a:t>
            </a:r>
            <a:endParaRPr lang="cs-CZ" dirty="0"/>
          </a:p>
          <a:p>
            <a:pPr lvl="1"/>
            <a:r>
              <a:rPr lang="cs-CZ" b="1" dirty="0"/>
              <a:t>Lékořice – Zklidnění a zesvětlení pleti</a:t>
            </a:r>
            <a:endParaRPr lang="cs-CZ" dirty="0"/>
          </a:p>
          <a:p>
            <a:pPr lvl="1"/>
            <a:r>
              <a:rPr lang="cs-CZ" b="1" dirty="0"/>
              <a:t>Heřmánek – zklidňující účinek</a:t>
            </a:r>
            <a:endParaRPr lang="cs-CZ" dirty="0"/>
          </a:p>
          <a:p>
            <a:pPr lvl="1"/>
            <a:r>
              <a:rPr lang="cs-CZ" b="1" dirty="0"/>
              <a:t>Rozmarýn – antibakteriální a antioxidační vlastnosti</a:t>
            </a:r>
            <a:endParaRPr lang="cs-CZ" dirty="0"/>
          </a:p>
          <a:p>
            <a:r>
              <a:rPr lang="cs-CZ" dirty="0"/>
              <a:t>Klinicky prokázané účinky:</a:t>
            </a:r>
          </a:p>
          <a:p>
            <a:pPr lvl="0"/>
            <a:r>
              <a:rPr lang="cs-CZ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Snižuje podráždění pleti o 77 % po 4 týdnech</a:t>
            </a:r>
            <a:endParaRPr lang="cs-CZ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cs-CZ" b="1" dirty="0"/>
              <a:t>Snižuje svědění o 38%</a:t>
            </a:r>
            <a:endParaRPr lang="cs-CZ" dirty="0"/>
          </a:p>
          <a:p>
            <a:pPr lvl="0"/>
            <a:r>
              <a:rPr lang="cs-CZ" dirty="0"/>
              <a:t>Zlepšuje bariérovou funkci kůže – pokles </a:t>
            </a:r>
            <a:r>
              <a:rPr lang="cs-CZ" dirty="0" err="1"/>
              <a:t>transepidermální</a:t>
            </a:r>
            <a:r>
              <a:rPr lang="cs-CZ" dirty="0"/>
              <a:t> ztráty vody o 41%</a:t>
            </a:r>
          </a:p>
          <a:p>
            <a:endParaRPr lang="en-AU" dirty="0"/>
          </a:p>
        </p:txBody>
      </p:sp>
      <p:pic>
        <p:nvPicPr>
          <p:cNvPr id="2" name="Zástupný obsah 1" descr="Obsah obrázku Lidská tvář, chlapec, dítě, batole&#10;&#10;Obsah generovaný pomocí AI může být nesprávný.">
            <a:extLst>
              <a:ext uri="{FF2B5EF4-FFF2-40B4-BE49-F238E27FC236}">
                <a16:creationId xmlns:a16="http://schemas.microsoft.com/office/drawing/2014/main" id="{2284204E-5EC8-A314-75AD-A844CA9097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1233" y="1394086"/>
            <a:ext cx="6702680" cy="47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75180-5FB1-6F6D-0D34-7F172613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látka </a:t>
            </a:r>
            <a:r>
              <a:rPr lang="cs-CZ" dirty="0" err="1"/>
              <a:t>Multiex</a:t>
            </a:r>
            <a:r>
              <a:rPr lang="cs-CZ" dirty="0"/>
              <a:t> – 7 rostlin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7E26C-F925-95E5-9A44-E0B1CE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1658937"/>
            <a:ext cx="7586663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4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ACE43-D327-70FD-5918-FAD2066A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5615D3C-C8BA-FC89-4356-434FDA43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Prebiotic</a:t>
            </a:r>
            <a:r>
              <a:rPr lang="cs-CZ" dirty="0"/>
              <a:t> </a:t>
            </a:r>
            <a:r>
              <a:rPr lang="cs-CZ" dirty="0" err="1"/>
              <a:t>Cleanser</a:t>
            </a:r>
            <a:endParaRPr lang="en-AU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9C4167-E230-7AA6-87DF-3515DAB013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Actibiome</a:t>
            </a:r>
            <a:r>
              <a:rPr lang="cs-CZ" b="1" dirty="0"/>
              <a:t>: </a:t>
            </a:r>
            <a:r>
              <a:rPr lang="cs-CZ" dirty="0"/>
              <a:t>Směs extraktů z hnědé a zelené řasy s mořskou vodou je zdravou potravou pro ochranné baktérie na pleti, které potlačují nepřátelské baktérie.</a:t>
            </a:r>
          </a:p>
          <a:p>
            <a:r>
              <a:rPr lang="cs-CZ" dirty="0"/>
              <a:t> Výsledkem je </a:t>
            </a:r>
            <a:r>
              <a:rPr lang="cs-CZ" b="1" dirty="0"/>
              <a:t>zdravý vzhled pleti </a:t>
            </a:r>
            <a:r>
              <a:rPr lang="cs-CZ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za jeden týden. </a:t>
            </a:r>
          </a:p>
          <a:p>
            <a:endParaRPr lang="cs-CZ" dirty="0"/>
          </a:p>
          <a:p>
            <a:pPr lvl="1"/>
            <a:r>
              <a:rPr lang="cs-CZ" b="1" dirty="0"/>
              <a:t>zklidňuje podráždění a zarudnutí pleti, </a:t>
            </a:r>
            <a:endParaRPr lang="cs-CZ" dirty="0"/>
          </a:p>
          <a:p>
            <a:pPr lvl="1"/>
            <a:r>
              <a:rPr lang="cs-CZ" b="1" dirty="0"/>
              <a:t>normalizuje pH pleti</a:t>
            </a:r>
            <a:endParaRPr lang="cs-CZ" dirty="0"/>
          </a:p>
          <a:p>
            <a:pPr lvl="1"/>
            <a:r>
              <a:rPr lang="cs-CZ" b="1" dirty="0"/>
              <a:t>Snižuje nedokonalosti pleti (zarudnutí a pupínky)</a:t>
            </a:r>
            <a:endParaRPr lang="cs-CZ" dirty="0"/>
          </a:p>
          <a:p>
            <a:pPr lvl="1"/>
            <a:r>
              <a:rPr lang="cs-CZ" b="1" dirty="0"/>
              <a:t>Viditelné výsledky do 1 týdne (ověřeno testy) </a:t>
            </a:r>
            <a:endParaRPr lang="cs-CZ" dirty="0"/>
          </a:p>
          <a:p>
            <a:endParaRPr lang="en-AU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B83EB5D-3286-3E03-F353-9E7CCAC2E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91456"/>
            <a:ext cx="5181600" cy="30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7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4593F8-4606-55F1-EB8A-442BC1C9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Prebiotic</a:t>
            </a:r>
            <a:r>
              <a:rPr lang="cs-CZ" dirty="0"/>
              <a:t> </a:t>
            </a:r>
            <a:r>
              <a:rPr lang="cs-CZ" dirty="0" err="1"/>
              <a:t>Cleanser</a:t>
            </a:r>
            <a:endParaRPr lang="en-AU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4CBDC6-4C76-F642-F048-ECC76DE59A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cs-CZ" b="1" dirty="0" err="1">
                <a:solidFill>
                  <a:srgbClr val="FF0000"/>
                </a:solidFill>
              </a:rPr>
              <a:t>Campo</a:t>
            </a:r>
            <a:r>
              <a:rPr lang="cs-CZ" b="1" dirty="0">
                <a:solidFill>
                  <a:srgbClr val="FF0000"/>
                </a:solidFill>
              </a:rPr>
              <a:t> preservative</a:t>
            </a:r>
          </a:p>
          <a:p>
            <a:pPr marL="0" indent="0">
              <a:buNone/>
            </a:pPr>
            <a:r>
              <a:rPr lang="cs-CZ" dirty="0"/>
              <a:t>🧪 </a:t>
            </a:r>
            <a:r>
              <a:rPr lang="cs-CZ" b="1" dirty="0"/>
              <a:t>Přírodní konzervace díky fermentovanému zimolezu japonskému a obecnému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Tyto výjimečné rostliny působí jako </a:t>
            </a:r>
            <a:r>
              <a:rPr lang="cs-CZ" b="1" dirty="0"/>
              <a:t>přirozené konzervanty</a:t>
            </a:r>
            <a:r>
              <a:rPr lang="cs-CZ" dirty="0"/>
              <a:t>, zároveň mají </a:t>
            </a:r>
            <a:r>
              <a:rPr lang="cs-CZ" b="1" dirty="0"/>
              <a:t>antibakteriální účinky</a:t>
            </a:r>
            <a:r>
              <a:rPr lang="cs-CZ" dirty="0"/>
              <a:t> a </a:t>
            </a:r>
            <a:r>
              <a:rPr lang="cs-CZ" b="1" dirty="0"/>
              <a:t>zklidňují pleť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💧 Vhodný i pro tu nejcitlivější pokožku.</a:t>
            </a:r>
            <a:br>
              <a:rPr lang="cs-CZ" dirty="0"/>
            </a:br>
            <a:r>
              <a:rPr lang="cs-CZ" dirty="0"/>
              <a:t>🌱 100% přírodní složení.</a:t>
            </a:r>
            <a:br>
              <a:rPr lang="cs-CZ" dirty="0"/>
            </a:br>
            <a:r>
              <a:rPr lang="cs-CZ" dirty="0"/>
              <a:t>🧘‍♀️ Zklidnění, čistota a péče v jednom kroku.</a:t>
            </a:r>
          </a:p>
          <a:p>
            <a:endParaRPr lang="cs-CZ" dirty="0"/>
          </a:p>
          <a:p>
            <a:endParaRPr lang="en-AU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0095AF-FFD1-A9A9-B59A-050975828F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b="1" dirty="0"/>
              <a:t>Hydratace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Zvyšuje úroveň hydratace pokožky až o 62 % po 4 týdnech.</a:t>
            </a:r>
          </a:p>
          <a:p>
            <a:pPr lvl="1"/>
            <a:r>
              <a:rPr lang="cs-CZ" dirty="0"/>
              <a:t>Působí jako kondicionér pokožky a zvyšuje její elasticitu.</a:t>
            </a:r>
          </a:p>
          <a:p>
            <a:pPr lvl="0"/>
            <a:r>
              <a:rPr lang="cs-CZ" b="1" dirty="0"/>
              <a:t>Zpevnění pokožky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Zlepšuje hustotu pokožky (skin </a:t>
            </a:r>
            <a:r>
              <a:rPr lang="cs-CZ" dirty="0" err="1"/>
              <a:t>density</a:t>
            </a:r>
            <a:r>
              <a:rPr lang="cs-CZ" dirty="0"/>
              <a:t>) – po 4 týdnech až o 17 %.</a:t>
            </a:r>
          </a:p>
          <a:p>
            <a:pPr lvl="0"/>
            <a:r>
              <a:rPr lang="cs-CZ" b="1" dirty="0"/>
              <a:t>Zlepšení bariérové funkce kůže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Snižuje </a:t>
            </a:r>
            <a:r>
              <a:rPr lang="cs-CZ" dirty="0" err="1"/>
              <a:t>transepidermální</a:t>
            </a:r>
            <a:r>
              <a:rPr lang="cs-CZ" dirty="0"/>
              <a:t> ztrátu vody (TEWL) – až o 15 % více než samotný krém bez účinné látky.</a:t>
            </a:r>
          </a:p>
          <a:p>
            <a:pPr lvl="0"/>
            <a:r>
              <a:rPr lang="cs-CZ" b="1" dirty="0"/>
              <a:t>Regenerace a hojení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Podporuje migraci buněk a urychluje hojení (potvrzeno "</a:t>
            </a:r>
            <a:r>
              <a:rPr lang="cs-CZ" dirty="0" err="1"/>
              <a:t>scratch</a:t>
            </a:r>
            <a:r>
              <a:rPr lang="cs-CZ" dirty="0"/>
              <a:t>" testem in vitro).</a:t>
            </a:r>
          </a:p>
          <a:p>
            <a:pPr lvl="0"/>
            <a:r>
              <a:rPr lang="cs-CZ" b="1" dirty="0"/>
              <a:t>Bezpečnost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Není </a:t>
            </a:r>
            <a:r>
              <a:rPr lang="cs-CZ" dirty="0" err="1"/>
              <a:t>fototoxický</a:t>
            </a:r>
            <a:r>
              <a:rPr lang="cs-CZ" dirty="0"/>
              <a:t> ani dráždivý při doporučeném dávkování (2–4 %).</a:t>
            </a:r>
          </a:p>
          <a:p>
            <a:pPr lvl="1"/>
            <a:r>
              <a:rPr lang="cs-CZ" dirty="0"/>
              <a:t>Je biodegradabilní a bezpečný pro životní prostředí.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941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910BB-CD35-1F31-AB73-1D0B20145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B020F79-D0D0-0C6F-6551-103FA0BC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Prebiotic</a:t>
            </a:r>
            <a:r>
              <a:rPr lang="cs-CZ" dirty="0"/>
              <a:t> </a:t>
            </a:r>
            <a:r>
              <a:rPr lang="cs-CZ" dirty="0" err="1"/>
              <a:t>Cleanser</a:t>
            </a:r>
            <a:endParaRPr lang="en-AU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1AC265-3EC6-39AE-19D1-20077BBFF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19511" cy="82733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Leucidal</a:t>
            </a:r>
            <a:r>
              <a:rPr lang="cs-CZ" b="1" dirty="0">
                <a:solidFill>
                  <a:srgbClr val="FF0000"/>
                </a:solidFill>
              </a:rPr>
              <a:t>® </a:t>
            </a:r>
            <a:r>
              <a:rPr lang="cs-CZ" b="1" dirty="0" err="1">
                <a:solidFill>
                  <a:srgbClr val="FF0000"/>
                </a:solidFill>
              </a:rPr>
              <a:t>Liquid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r>
              <a:rPr lang="cs-CZ" dirty="0"/>
              <a:t> je přírodní konzervant na bázi fermentovaného extraktu z ředkve a bakterie </a:t>
            </a:r>
            <a:r>
              <a:rPr lang="cs-CZ" i="1" dirty="0" err="1"/>
              <a:t>Leuconostoc</a:t>
            </a:r>
            <a:r>
              <a:rPr lang="cs-CZ" i="1" dirty="0"/>
              <a:t> </a:t>
            </a:r>
            <a:r>
              <a:rPr lang="cs-CZ" i="1" dirty="0" err="1"/>
              <a:t>kimchii</a:t>
            </a:r>
            <a:r>
              <a:rPr lang="cs-CZ" dirty="0"/>
              <a:t>.</a:t>
            </a:r>
            <a:endParaRPr lang="en-AU" dirty="0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68AD7DAF-A539-70A3-4EB2-0148FB7558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4961861"/>
              </p:ext>
            </p:extLst>
          </p:nvPr>
        </p:nvGraphicFramePr>
        <p:xfrm>
          <a:off x="1040732" y="3111739"/>
          <a:ext cx="10313067" cy="2916083"/>
        </p:xfrm>
        <a:graphic>
          <a:graphicData uri="http://schemas.openxmlformats.org/drawingml/2006/table">
            <a:tbl>
              <a:tblPr/>
              <a:tblGrid>
                <a:gridCol w="3437689">
                  <a:extLst>
                    <a:ext uri="{9D8B030D-6E8A-4147-A177-3AD203B41FA5}">
                      <a16:colId xmlns:a16="http://schemas.microsoft.com/office/drawing/2014/main" val="1796666256"/>
                    </a:ext>
                  </a:extLst>
                </a:gridCol>
                <a:gridCol w="3437689">
                  <a:extLst>
                    <a:ext uri="{9D8B030D-6E8A-4147-A177-3AD203B41FA5}">
                      <a16:colId xmlns:a16="http://schemas.microsoft.com/office/drawing/2014/main" val="2839305180"/>
                    </a:ext>
                  </a:extLst>
                </a:gridCol>
                <a:gridCol w="3437689">
                  <a:extLst>
                    <a:ext uri="{9D8B030D-6E8A-4147-A177-3AD203B41FA5}">
                      <a16:colId xmlns:a16="http://schemas.microsoft.com/office/drawing/2014/main" val="3178008441"/>
                    </a:ext>
                  </a:extLst>
                </a:gridCol>
              </a:tblGrid>
              <a:tr h="302043">
                <a:tc>
                  <a:txBody>
                    <a:bodyPr/>
                    <a:lstStyle/>
                    <a:p>
                      <a:r>
                        <a:rPr lang="cs-CZ" sz="900"/>
                        <a:t>Vlastnost</a:t>
                      </a:r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Výsledek / Účinek</a:t>
                      </a:r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640646"/>
                  </a:ext>
                </a:extLst>
              </a:tr>
              <a:tr h="522808">
                <a:tc>
                  <a:txBody>
                    <a:bodyPr/>
                    <a:lstStyle/>
                    <a:p>
                      <a:r>
                        <a:rPr lang="cs-CZ" sz="900" b="1" dirty="0"/>
                        <a:t>Antimikrobiální aktivita (MIC)</a:t>
                      </a:r>
                      <a:endParaRPr lang="cs-CZ" sz="900" dirty="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Účinný proti např. </a:t>
                      </a:r>
                      <a:r>
                        <a:rPr lang="cs-CZ" sz="900" i="1" dirty="0"/>
                        <a:t>E. coli</a:t>
                      </a:r>
                      <a:r>
                        <a:rPr lang="cs-CZ" sz="900" dirty="0"/>
                        <a:t>, </a:t>
                      </a:r>
                      <a:r>
                        <a:rPr lang="cs-CZ" sz="900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S. aureus</a:t>
                      </a:r>
                      <a:r>
                        <a:rPr lang="cs-CZ" sz="900" dirty="0"/>
                        <a:t>, </a:t>
                      </a:r>
                      <a:r>
                        <a:rPr lang="cs-CZ" sz="900" i="1" dirty="0"/>
                        <a:t>C. </a:t>
                      </a:r>
                      <a:r>
                        <a:rPr lang="cs-CZ" sz="900" i="1" dirty="0" err="1"/>
                        <a:t>albicans</a:t>
                      </a:r>
                      <a:endParaRPr lang="cs-CZ" sz="900" dirty="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854798"/>
                  </a:ext>
                </a:extLst>
              </a:tr>
              <a:tr h="522808">
                <a:tc>
                  <a:txBody>
                    <a:bodyPr/>
                    <a:lstStyle/>
                    <a:p>
                      <a:r>
                        <a:rPr lang="cs-CZ" sz="900" b="1"/>
                        <a:t>Zvýšení hydratace pokožky</a:t>
                      </a:r>
                      <a:endParaRPr lang="cs-CZ" sz="90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900"/>
                        <a:t>+62.33 % po 4 týdnech oproti neléčené kontrole</a:t>
                      </a:r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500028"/>
                  </a:ext>
                </a:extLst>
              </a:tr>
              <a:tr h="522808">
                <a:tc>
                  <a:txBody>
                    <a:bodyPr/>
                    <a:lstStyle/>
                    <a:p>
                      <a:r>
                        <a:rPr lang="cs-CZ" sz="900" b="1"/>
                        <a:t>Zvýšení hustoty pokožky</a:t>
                      </a:r>
                      <a:endParaRPr lang="cs-CZ" sz="90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900"/>
                        <a:t>+17.32 % po 4 týdnech oproti neléčené kontrole</a:t>
                      </a:r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154097"/>
                  </a:ext>
                </a:extLst>
              </a:tr>
              <a:tr h="522808">
                <a:tc>
                  <a:txBody>
                    <a:bodyPr/>
                    <a:lstStyle/>
                    <a:p>
                      <a:r>
                        <a:rPr lang="cs-CZ" sz="900" b="1"/>
                        <a:t>Snížení TEWL (ztráta vody)</a:t>
                      </a:r>
                      <a:endParaRPr lang="cs-CZ" sz="90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/>
                        <a:t>−15 % po 3 týdnech</a:t>
                      </a:r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03640"/>
                  </a:ext>
                </a:extLst>
              </a:tr>
              <a:tr h="522808">
                <a:tc>
                  <a:txBody>
                    <a:bodyPr/>
                    <a:lstStyle/>
                    <a:p>
                      <a:r>
                        <a:rPr lang="cs-CZ" sz="900" b="1"/>
                        <a:t>Zrychlení hojení ran (Scratch Assay)</a:t>
                      </a:r>
                      <a:endParaRPr lang="cs-CZ" sz="90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Uzavření rány téměř stejně jako EGF (epidermální růstový faktor)</a:t>
                      </a:r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5057" marR="45057" marT="22529" marB="22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583987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94116F9B-7F17-27B8-B082-C352B3921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✅ Funkce a účinky (% účinnost)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28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463</Words>
  <Application>Microsoft Office PowerPoint</Application>
  <PresentationFormat>Širokoúhlá obrazovka</PresentationFormat>
  <Paragraphs>66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Motiv Office</vt:lpstr>
      <vt:lpstr>Prebiotic Cleanser</vt:lpstr>
      <vt:lpstr>Prebiotic Cleanser</vt:lpstr>
      <vt:lpstr>Aktivní látka Multiex – 7 rostlin</vt:lpstr>
      <vt:lpstr>Prebiotic Cleanser</vt:lpstr>
      <vt:lpstr>Prebiotic Cleanser</vt:lpstr>
      <vt:lpstr>Prebiotic Cleanser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Brandejs</dc:creator>
  <cp:lastModifiedBy>Anna Brandejs</cp:lastModifiedBy>
  <cp:revision>1</cp:revision>
  <dcterms:created xsi:type="dcterms:W3CDTF">2025-07-30T09:54:49Z</dcterms:created>
  <dcterms:modified xsi:type="dcterms:W3CDTF">2025-09-11T14:38:35Z</dcterms:modified>
</cp:coreProperties>
</file>